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B6ED"/>
    <a:srgbClr val="E30613"/>
    <a:srgbClr val="FFFFFF"/>
    <a:srgbClr val="FF965B"/>
    <a:srgbClr val="FF60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8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vier Andrés Jofré Escobar" userId="b8bb439c-9501-4d0b-8f66-a48311f49185" providerId="ADAL" clId="{93056454-EB18-4ADB-BDD4-342C2ED34455}"/>
    <pc:docChg chg="custSel modSld modMainMaster">
      <pc:chgData name="Javier Andrés Jofré Escobar" userId="b8bb439c-9501-4d0b-8f66-a48311f49185" providerId="ADAL" clId="{93056454-EB18-4ADB-BDD4-342C2ED34455}" dt="2026-05-01T18:24:15.696" v="4" actId="20577"/>
      <pc:docMkLst>
        <pc:docMk/>
      </pc:docMkLst>
      <pc:sldChg chg="delSp modSp mod">
        <pc:chgData name="Javier Andrés Jofré Escobar" userId="b8bb439c-9501-4d0b-8f66-a48311f49185" providerId="ADAL" clId="{93056454-EB18-4ADB-BDD4-342C2ED34455}" dt="2026-05-01T18:24:15.696" v="4" actId="20577"/>
        <pc:sldMkLst>
          <pc:docMk/>
          <pc:sldMk cId="2582650634" sldId="256"/>
        </pc:sldMkLst>
        <pc:spChg chg="mod">
          <ac:chgData name="Javier Andrés Jofré Escobar" userId="b8bb439c-9501-4d0b-8f66-a48311f49185" providerId="ADAL" clId="{93056454-EB18-4ADB-BDD4-342C2ED34455}" dt="2026-05-01T18:24:15.696" v="4" actId="20577"/>
          <ac:spMkLst>
            <pc:docMk/>
            <pc:sldMk cId="2582650634" sldId="256"/>
            <ac:spMk id="2" creationId="{9FA1D457-CBA7-60D2-A799-9296A236E4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059D8-B399-48B3-A6EE-55E4EF0AB4CD}" type="datetimeFigureOut">
              <a:rPr lang="en-CA" smtClean="0"/>
              <a:t>2026-05-01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ED66D-4C98-43F6-9899-0E2766DB88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605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1E434-F913-7C51-74C5-3EBAE146A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98669-AC2A-DAE8-6139-E68015A7C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D26F-4F05-2B65-413B-CD4DB7025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AD6-C101-4CB3-A4F9-ADA85C09C40F}" type="datetime1">
              <a:rPr lang="en-CA" smtClean="0"/>
              <a:t>2026-05-01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1765C-23CB-669C-99C0-F6302725D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202DE-6316-25B6-51B0-660002C0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5ABB45-F6EF-5F6C-0B34-B751B0CC264B}"/>
              </a:ext>
            </a:extLst>
          </p:cNvPr>
          <p:cNvSpPr/>
          <p:nvPr userDrawn="1"/>
        </p:nvSpPr>
        <p:spPr>
          <a:xfrm>
            <a:off x="1" y="0"/>
            <a:ext cx="54795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9C5AEB-C837-C44A-FD17-D997C05EDD37}"/>
              </a:ext>
            </a:extLst>
          </p:cNvPr>
          <p:cNvSpPr txBox="1"/>
          <p:nvPr userDrawn="1"/>
        </p:nvSpPr>
        <p:spPr>
          <a:xfrm>
            <a:off x="467410" y="6382039"/>
            <a:ext cx="17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Franklin Gothic Heavy" panose="020B0903020102020204" pitchFamily="34" charset="0"/>
              </a:rPr>
              <a:t>CALPHAD</a:t>
            </a:r>
            <a:r>
              <a:rPr lang="en-US" b="1" dirty="0">
                <a:solidFill>
                  <a:srgbClr val="D3012F"/>
                </a:solidFill>
                <a:latin typeface="Franklin Gothic Heavy" panose="020B0903020102020204" pitchFamily="34" charset="0"/>
              </a:rPr>
              <a:t>2026</a:t>
            </a:r>
            <a:endParaRPr lang="en-CA" b="1" dirty="0">
              <a:solidFill>
                <a:srgbClr val="D3012F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F8B268-FD53-C79C-2279-7D3CE456DD3B}"/>
              </a:ext>
            </a:extLst>
          </p:cNvPr>
          <p:cNvSpPr/>
          <p:nvPr userDrawn="1"/>
        </p:nvSpPr>
        <p:spPr>
          <a:xfrm rot="5400000">
            <a:off x="6068602" y="172957"/>
            <a:ext cx="54797" cy="121919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AEF24C-6DFC-9346-47A4-2D97BF0BAA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" y="6393107"/>
            <a:ext cx="377776" cy="37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56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8B786-E2D7-92D9-E18F-C8D56CF88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4FC2C7-B7B1-31E3-84B8-053D3678A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5BD0F-B35E-2B8F-48B4-E6A133A5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C597-25D7-4185-9165-57703DE35DD9}" type="datetime1">
              <a:rPr lang="en-CA" smtClean="0"/>
              <a:t>2026-05-01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0648D-90D5-70AC-DC3B-28BE9FFE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CCC95-9437-F370-592C-77511E801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68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B8F62A-FAA9-1984-BAC9-F2369AAEF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E738B-0425-2DB1-8D3F-5B38680890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F34D7-C08C-40D3-9049-27471965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2CA19-AA3E-4D7D-8B33-6C2C9D859726}" type="datetime1">
              <a:rPr lang="en-CA" smtClean="0"/>
              <a:t>2026-05-01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9DDFD-D024-BE2A-E01F-38A8047D1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8EE52-F971-C79F-3C0A-BCF831088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122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97D3561-F3FA-65B0-2943-7E92F988BD68}"/>
              </a:ext>
            </a:extLst>
          </p:cNvPr>
          <p:cNvSpPr/>
          <p:nvPr userDrawn="1"/>
        </p:nvSpPr>
        <p:spPr>
          <a:xfrm>
            <a:off x="89634" y="18255"/>
            <a:ext cx="12102366" cy="7984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8BC2B6-0612-640A-21C2-DCA017B6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97" y="18255"/>
            <a:ext cx="11003724" cy="798491"/>
          </a:xfrm>
          <a:solidFill>
            <a:schemeClr val="bg2">
              <a:lumMod val="75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9EB16-8AA1-7421-D3D4-6EA52A0C5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53" y="937857"/>
            <a:ext cx="12170545" cy="526763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A30EFA-39AF-B773-017C-CC7929732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DC9A-7AC1-4DB2-A494-DA7C112AF8F8}" type="datetime1">
              <a:rPr lang="en-CA" smtClean="0"/>
              <a:t>2026-05-01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68C8F4-AD25-2A01-0D58-9053B622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F4542-4EDC-553C-8E31-7634B8E94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9692" y="6326601"/>
            <a:ext cx="2743200" cy="365125"/>
          </a:xfrm>
        </p:spPr>
        <p:txBody>
          <a:bodyPr/>
          <a:lstStyle>
            <a:lvl1pPr>
              <a:defRPr sz="2000"/>
            </a:lvl1pPr>
          </a:lstStyle>
          <a:p>
            <a:fld id="{A304BDD4-B7AD-4C31-BE75-FD5CDD1C6623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71837C-942D-6AC9-8B1E-D53EED49659E}"/>
              </a:ext>
            </a:extLst>
          </p:cNvPr>
          <p:cNvSpPr/>
          <p:nvPr userDrawn="1"/>
        </p:nvSpPr>
        <p:spPr>
          <a:xfrm>
            <a:off x="1" y="0"/>
            <a:ext cx="54795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C0351C-3ABE-9875-9714-ED94287C098C}"/>
              </a:ext>
            </a:extLst>
          </p:cNvPr>
          <p:cNvSpPr txBox="1"/>
          <p:nvPr userDrawn="1"/>
        </p:nvSpPr>
        <p:spPr>
          <a:xfrm>
            <a:off x="467410" y="6382039"/>
            <a:ext cx="17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Franklin Gothic Heavy" panose="020B0903020102020204" pitchFamily="34" charset="0"/>
              </a:rPr>
              <a:t>CALPHAD</a:t>
            </a:r>
            <a:r>
              <a:rPr lang="en-US" b="1" dirty="0">
                <a:solidFill>
                  <a:srgbClr val="D3012F"/>
                </a:solidFill>
                <a:latin typeface="Franklin Gothic Heavy" panose="020B0903020102020204" pitchFamily="34" charset="0"/>
              </a:rPr>
              <a:t>2026</a:t>
            </a:r>
            <a:endParaRPr lang="en-CA" b="1" dirty="0">
              <a:solidFill>
                <a:srgbClr val="D3012F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10A98B7-1EB7-9C58-B7DC-A8BAABF8EC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" y="6393107"/>
            <a:ext cx="377776" cy="37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55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07240-F8E9-516B-7A1C-1D9DA1138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4D91F-2DB0-A553-5EA0-CB64165B1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CAF5-A1D7-3AC5-B07E-372F0956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203BA-C53C-4771-9A5A-CCB7AD99416E}" type="datetime1">
              <a:rPr lang="en-CA" smtClean="0"/>
              <a:t>2026-05-01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D9C44-6A79-082B-1582-9C50C003A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F97F2-9601-2BAE-BC39-1B9D64688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74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61029-1602-EAAA-89E6-4F14E510B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CEE2B-132F-8C71-CCC1-BE435E7B7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344EE-D72F-9D07-3C05-2209085AA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0D66C-86EE-AB56-2F5F-CE174CE2A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2FE0E-C6CF-4411-8C39-25D9FCDBFC1D}" type="datetime1">
              <a:rPr lang="en-CA" smtClean="0"/>
              <a:t>2026-05-01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633B5-1C95-146C-FDB7-715607E91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2FDE4-F767-8C69-79C2-57BB83753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8198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A7DE9-7FAF-06E5-4F16-606E96586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E1E8B-A933-0964-3ADE-DFAD65FE7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A9D0BE-8B7D-43F0-44DF-5A414061C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F460E-E5B7-160F-CB40-D8CC8588B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E329CD-4A07-91BD-973B-1565E2AD5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879D35-044A-E400-60A3-3495FFD7D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568EF-B50E-438B-AB63-DD317CD7B354}" type="datetime1">
              <a:rPr lang="en-CA" smtClean="0"/>
              <a:t>2026-05-01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358034-21E8-1BB0-1553-D797B8C3E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14016F-BBCA-3ECA-0BE8-E7D85DEC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042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27172-086A-70FE-C155-AB6C692B6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761EA9-4457-502C-F139-E5A9BCE97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808F2-BA61-4EA9-9749-DA8F3C161735}" type="datetime1">
              <a:rPr lang="en-CA" smtClean="0"/>
              <a:t>2026-05-01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6654D5-66E3-97B0-E784-9EA995C40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23D55-936B-CD08-9FCA-39D103266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317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91DC58-C298-499E-2F60-7EB51760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7BBC-5940-4138-8A34-7E187AC16214}" type="datetime1">
              <a:rPr lang="en-CA" smtClean="0"/>
              <a:t>2026-05-01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73CA28-8225-78D8-D422-0A0CB787D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731A3-20D3-2A11-41E5-73042764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931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2D5A3-5850-73B8-7A4F-35590EC4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D4B41-AC3A-B50E-CE83-1EF5ACD84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2FE4B-41B5-B68F-4148-9B9B22B1C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A1F51-BB34-9AF9-5471-AABE50B83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47521-4230-4ABB-90ED-2C9EE3CE2174}" type="datetime1">
              <a:rPr lang="en-CA" smtClean="0"/>
              <a:t>2026-05-01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27B3C-9C07-5D43-F640-B5519E22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E17AB-5475-5343-F12F-51F38198B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401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BD17A-D82F-5A57-8CE1-2D497FF20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3095C-02B5-A0FD-3045-9F3690B429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65CDE-4517-8DDE-03D5-CD4F623DB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C1ED8D-D589-C473-96C2-65D107F05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65281-69A0-4BA8-87AB-D8778178D955}" type="datetime1">
              <a:rPr lang="en-CA" smtClean="0"/>
              <a:t>2026-05-01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0C05A5-8741-BBA7-7AE9-7E016E5A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660062-D90B-B3AB-EB96-143A70366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4533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17D706-1CE9-65D4-0ABF-5D810AAB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C281F-387A-90E3-2F39-61AC204E4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9641D-4F71-0947-47B0-D7F5C630CC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0CA5D0-2872-49B4-8E44-EB1EF30332C6}" type="datetime1">
              <a:rPr lang="en-CA" smtClean="0"/>
              <a:t>2026-05-01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23C4F-ED79-43FE-4ED7-F9D256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F6D34-DE7E-7F61-BFC0-D0075680FE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04BDD4-B7AD-4C31-BE75-FD5CDD1C66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403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D457-CBA7-60D2-A799-9296A236E4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Demi" panose="020B07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Title With Many Words</a:t>
            </a:r>
            <a:endParaRPr lang="en-CA" dirty="0">
              <a:latin typeface="Franklin Gothic Demi" panose="020B0703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14E15-5D38-FFCB-794D-1EAA66A89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Date, 2026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Author,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 Author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3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Other Author</a:t>
            </a:r>
            <a:endParaRPr kumimoji="0" lang="en-CA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Franklin Gothic Book" panose="020B05030201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CA" dirty="0"/>
              <a:t>email@university.com</a:t>
            </a:r>
          </a:p>
        </p:txBody>
      </p:sp>
    </p:spTree>
    <p:extLst>
      <p:ext uri="{BB962C8B-B14F-4D97-AF65-F5344CB8AC3E}">
        <p14:creationId xmlns:p14="http://schemas.microsoft.com/office/powerpoint/2010/main" val="258265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DC0A9-77D2-0B9C-E564-39598865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7F6E9-D3C1-107A-A338-C7A5A2750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A6B5B-E2C3-9226-9960-8B902609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4BDD4-B7AD-4C31-BE75-FD5CDD1C6623}" type="slidenum">
              <a:rPr lang="en-CA" smtClean="0"/>
              <a:pPr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1189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969F3A42DBF54F8932D7ADE3B05785" ma:contentTypeVersion="11" ma:contentTypeDescription="Crée un document." ma:contentTypeScope="" ma:versionID="afa9984702458590d7ff96e41b264158">
  <xsd:schema xmlns:xsd="http://www.w3.org/2001/XMLSchema" xmlns:xs="http://www.w3.org/2001/XMLSchema" xmlns:p="http://schemas.microsoft.com/office/2006/metadata/properties" xmlns:ns2="c559fd4e-0db7-409a-8f8b-41bdd4f1e6d9" targetNamespace="http://schemas.microsoft.com/office/2006/metadata/properties" ma:root="true" ma:fieldsID="aab756c9f9ad494f9cff74a871f1f9fc" ns2:_="">
    <xsd:import namespace="c559fd4e-0db7-409a-8f8b-41bdd4f1e6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59fd4e-0db7-409a-8f8b-41bdd4f1e6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70dc1520-62f7-4e18-b5e7-361edc3109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59fd4e-0db7-409a-8f8b-41bdd4f1e6d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54ED93-1837-4FC2-99CD-3F69BFC305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59fd4e-0db7-409a-8f8b-41bdd4f1e6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8EC94F-5C1D-44F6-A282-4EF45C247453}">
  <ds:schemaRefs>
    <ds:schemaRef ds:uri="c559fd4e-0db7-409a-8f8b-41bdd4f1e6d9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FB916F9-37FE-42ED-AA8F-42CF17719E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22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Franklin Gothic Book</vt:lpstr>
      <vt:lpstr>Franklin Gothic Demi</vt:lpstr>
      <vt:lpstr>Franklin Gothic Heavy</vt:lpstr>
      <vt:lpstr>Office Theme</vt:lpstr>
      <vt:lpstr>Presentation Title With Many Words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Javier Jofre</dc:creator>
  <cp:lastModifiedBy>Javier Jofre</cp:lastModifiedBy>
  <cp:revision>2</cp:revision>
  <dcterms:created xsi:type="dcterms:W3CDTF">2026-03-02T15:26:46Z</dcterms:created>
  <dcterms:modified xsi:type="dcterms:W3CDTF">2026-05-01T18:24:21Z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0x0101009B969F3A42DBF54F8932D7ADE3B05785</vt:lpwstr>
  </property>
  <property fmtid="{D5CDD505-2E9C-101B-9397-08002B2CF9AE}" pid="3" name="MediaServiceImageTags">
    <vt:lpwstr/>
  </property>
</Properties>
</file>