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30275213" cy="42803763"/>
  <p:notesSz cx="42803763" cy="302752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FD966"/>
    <a:srgbClr val="00B050"/>
    <a:srgbClr val="E53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" d="100"/>
          <a:sy n="16" d="100"/>
        </p:scale>
        <p:origin x="3222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vier Jofre" userId="42a8956d8951b56d" providerId="LiveId" clId="{93056454-EB18-4ADB-BDD4-342C2ED34455}"/>
    <pc:docChg chg="undo custSel modSld">
      <pc:chgData name="Javier Jofre" userId="42a8956d8951b56d" providerId="LiveId" clId="{93056454-EB18-4ADB-BDD4-342C2ED34455}" dt="2026-03-02T14:03:13.412" v="73" actId="207"/>
      <pc:docMkLst>
        <pc:docMk/>
      </pc:docMkLst>
      <pc:sldChg chg="addSp delSp modSp mod">
        <pc:chgData name="Javier Jofre" userId="42a8956d8951b56d" providerId="LiveId" clId="{93056454-EB18-4ADB-BDD4-342C2ED34455}" dt="2026-03-02T14:03:13.412" v="73" actId="207"/>
        <pc:sldMkLst>
          <pc:docMk/>
          <pc:sldMk cId="0" sldId="256"/>
        </pc:sldMkLst>
        <pc:spChg chg="mod">
          <ac:chgData name="Javier Jofre" userId="42a8956d8951b56d" providerId="LiveId" clId="{93056454-EB18-4ADB-BDD4-342C2ED34455}" dt="2026-03-02T14:02:56.818" v="70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3:02.481" v="71" actId="208"/>
          <ac:spMkLst>
            <pc:docMk/>
            <pc:sldMk cId="0" sldId="256"/>
            <ac:spMk id="6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3:06.001" v="72" actId="207"/>
          <ac:spMkLst>
            <pc:docMk/>
            <pc:sldMk cId="0" sldId="256"/>
            <ac:spMk id="7" creationId="{00000000-0000-0000-0000-000000000000}"/>
          </ac:spMkLst>
        </pc:spChg>
        <pc:spChg chg="mod">
          <ac:chgData name="Javier Jofre" userId="42a8956d8951b56d" providerId="LiveId" clId="{93056454-EB18-4ADB-BDD4-342C2ED34455}" dt="2026-02-27T20:38:43.477" v="64" actId="403"/>
          <ac:spMkLst>
            <pc:docMk/>
            <pc:sldMk cId="0" sldId="256"/>
            <ac:spMk id="9" creationId="{00000000-0000-0000-0000-000000000000}"/>
          </ac:spMkLst>
        </pc:spChg>
        <pc:spChg chg="add del">
          <ac:chgData name="Javier Jofre" userId="42a8956d8951b56d" providerId="LiveId" clId="{93056454-EB18-4ADB-BDD4-342C2ED34455}" dt="2026-02-27T20:36:09.464" v="18" actId="478"/>
          <ac:spMkLst>
            <pc:docMk/>
            <pc:sldMk cId="0" sldId="256"/>
            <ac:spMk id="11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17.204" v="68" actId="208"/>
          <ac:spMkLst>
            <pc:docMk/>
            <pc:sldMk cId="0" sldId="256"/>
            <ac:spMk id="12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03.544" v="66" actId="1582"/>
          <ac:spMkLst>
            <pc:docMk/>
            <pc:sldMk cId="0" sldId="256"/>
            <ac:spMk id="13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44.327" v="69" actId="207"/>
          <ac:spMkLst>
            <pc:docMk/>
            <pc:sldMk cId="0" sldId="256"/>
            <ac:spMk id="14" creationId="{00000000-0000-0000-0000-000000000000}"/>
          </ac:spMkLst>
        </pc:spChg>
        <pc:spChg chg="mod">
          <ac:chgData name="Javier Jofre" userId="42a8956d8951b56d" providerId="LiveId" clId="{93056454-EB18-4ADB-BDD4-342C2ED34455}" dt="2026-02-27T20:35:28.905" v="8" actId="20577"/>
          <ac:spMkLst>
            <pc:docMk/>
            <pc:sldMk cId="0" sldId="256"/>
            <ac:spMk id="16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17.204" v="68" actId="208"/>
          <ac:spMkLst>
            <pc:docMk/>
            <pc:sldMk cId="0" sldId="256"/>
            <ac:spMk id="17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03.544" v="66" actId="1582"/>
          <ac:spMkLst>
            <pc:docMk/>
            <pc:sldMk cId="0" sldId="256"/>
            <ac:spMk id="18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44.327" v="69" actId="207"/>
          <ac:spMkLst>
            <pc:docMk/>
            <pc:sldMk cId="0" sldId="256"/>
            <ac:spMk id="19" creationId="{00000000-0000-0000-0000-000000000000}"/>
          </ac:spMkLst>
        </pc:spChg>
        <pc:spChg chg="mod">
          <ac:chgData name="Javier Jofre" userId="42a8956d8951b56d" providerId="LiveId" clId="{93056454-EB18-4ADB-BDD4-342C2ED34455}" dt="2026-02-27T20:35:35.029" v="12" actId="20577"/>
          <ac:spMkLst>
            <pc:docMk/>
            <pc:sldMk cId="0" sldId="256"/>
            <ac:spMk id="21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17.204" v="68" actId="208"/>
          <ac:spMkLst>
            <pc:docMk/>
            <pc:sldMk cId="0" sldId="256"/>
            <ac:spMk id="36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03.544" v="66" actId="1582"/>
          <ac:spMkLst>
            <pc:docMk/>
            <pc:sldMk cId="0" sldId="256"/>
            <ac:spMk id="37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44.327" v="69" actId="207"/>
          <ac:spMkLst>
            <pc:docMk/>
            <pc:sldMk cId="0" sldId="256"/>
            <ac:spMk id="38" creationId="{00000000-0000-0000-0000-000000000000}"/>
          </ac:spMkLst>
        </pc:spChg>
        <pc:spChg chg="mod">
          <ac:chgData name="Javier Jofre" userId="42a8956d8951b56d" providerId="LiveId" clId="{93056454-EB18-4ADB-BDD4-342C2ED34455}" dt="2026-02-27T20:36:39.519" v="38" actId="20577"/>
          <ac:spMkLst>
            <pc:docMk/>
            <pc:sldMk cId="0" sldId="256"/>
            <ac:spMk id="40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17.204" v="68" actId="208"/>
          <ac:spMkLst>
            <pc:docMk/>
            <pc:sldMk cId="0" sldId="256"/>
            <ac:spMk id="80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03.544" v="66" actId="1582"/>
          <ac:spMkLst>
            <pc:docMk/>
            <pc:sldMk cId="0" sldId="256"/>
            <ac:spMk id="81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44.327" v="69" actId="207"/>
          <ac:spMkLst>
            <pc:docMk/>
            <pc:sldMk cId="0" sldId="256"/>
            <ac:spMk id="82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17.204" v="68" actId="208"/>
          <ac:spMkLst>
            <pc:docMk/>
            <pc:sldMk cId="0" sldId="256"/>
            <ac:spMk id="84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03.544" v="66" actId="1582"/>
          <ac:spMkLst>
            <pc:docMk/>
            <pc:sldMk cId="0" sldId="256"/>
            <ac:spMk id="85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2:44.327" v="69" actId="207"/>
          <ac:spMkLst>
            <pc:docMk/>
            <pc:sldMk cId="0" sldId="256"/>
            <ac:spMk id="86" creationId="{00000000-0000-0000-0000-000000000000}"/>
          </ac:spMkLst>
        </pc:spChg>
        <pc:spChg chg="mod">
          <ac:chgData name="Javier Jofre" userId="42a8956d8951b56d" providerId="LiveId" clId="{93056454-EB18-4ADB-BDD4-342C2ED34455}" dt="2026-02-27T20:37:25.616" v="50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Javier Jofre" userId="42a8956d8951b56d" providerId="LiveId" clId="{93056454-EB18-4ADB-BDD4-342C2ED34455}" dt="2026-02-27T20:37:39.024" v="56" actId="20577"/>
          <ac:spMkLst>
            <pc:docMk/>
            <pc:sldMk cId="0" sldId="256"/>
            <ac:spMk id="95" creationId="{00000000-0000-0000-0000-000000000000}"/>
          </ac:spMkLst>
        </pc:spChg>
        <pc:spChg chg="mod">
          <ac:chgData name="Javier Jofre" userId="42a8956d8951b56d" providerId="LiveId" clId="{93056454-EB18-4ADB-BDD4-342C2ED34455}" dt="2026-03-02T14:03:13.412" v="73" actId="207"/>
          <ac:spMkLst>
            <pc:docMk/>
            <pc:sldMk cId="0" sldId="256"/>
            <ac:spMk id="105" creationId="{00000000-0000-0000-0000-000000000000}"/>
          </ac:spMkLst>
        </pc:spChg>
      </pc:sldChg>
    </pc:docChg>
  </pc:docChgLst>
  <pc:docChgLst>
    <pc:chgData name="Javier Andrés Jofré Escobar" userId="b8bb439c-9501-4d0b-8f66-a48311f49185" providerId="ADAL" clId="{93056454-EB18-4ADB-BDD4-342C2ED34455}"/>
    <pc:docChg chg="undo custSel modSld">
      <pc:chgData name="Javier Andrés Jofré Escobar" userId="b8bb439c-9501-4d0b-8f66-a48311f49185" providerId="ADAL" clId="{93056454-EB18-4ADB-BDD4-342C2ED34455}" dt="2026-03-17T18:58:26.315" v="21" actId="478"/>
      <pc:docMkLst>
        <pc:docMk/>
      </pc:docMkLst>
      <pc:sldChg chg="addSp delSp modSp mod">
        <pc:chgData name="Javier Andrés Jofré Escobar" userId="b8bb439c-9501-4d0b-8f66-a48311f49185" providerId="ADAL" clId="{93056454-EB18-4ADB-BDD4-342C2ED34455}" dt="2026-03-17T18:58:26.315" v="21" actId="478"/>
        <pc:sldMkLst>
          <pc:docMk/>
          <pc:sldMk cId="0" sldId="256"/>
        </pc:sldMkLst>
        <pc:spChg chg="mod">
          <ac:chgData name="Javier Andrés Jofré Escobar" userId="b8bb439c-9501-4d0b-8f66-a48311f49185" providerId="ADAL" clId="{93056454-EB18-4ADB-BDD4-342C2ED34455}" dt="2026-03-17T18:56:51.970" v="0" actId="207"/>
          <ac:spMkLst>
            <pc:docMk/>
            <pc:sldMk cId="0" sldId="256"/>
            <ac:spMk id="3" creationId="{00000000-0000-0000-0000-000000000000}"/>
          </ac:spMkLst>
        </pc:spChg>
        <pc:spChg chg="del mod">
          <ac:chgData name="Javier Andrés Jofré Escobar" userId="b8bb439c-9501-4d0b-8f66-a48311f49185" providerId="ADAL" clId="{93056454-EB18-4ADB-BDD4-342C2ED34455}" dt="2026-03-17T18:58:22.745" v="20" actId="478"/>
          <ac:spMkLst>
            <pc:docMk/>
            <pc:sldMk cId="0" sldId="256"/>
            <ac:spMk id="10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31.602" v="5" actId="478"/>
          <ac:spMkLst>
            <pc:docMk/>
            <pc:sldMk cId="0" sldId="256"/>
            <ac:spMk id="11" creationId="{00000000-0000-0000-0000-000000000000}"/>
          </ac:spMkLst>
        </pc:spChg>
        <pc:spChg chg="del mod">
          <ac:chgData name="Javier Andrés Jofré Escobar" userId="b8bb439c-9501-4d0b-8f66-a48311f49185" providerId="ADAL" clId="{93056454-EB18-4ADB-BDD4-342C2ED34455}" dt="2026-03-17T18:58:16.426" v="16" actId="478"/>
          <ac:spMkLst>
            <pc:docMk/>
            <pc:sldMk cId="0" sldId="256"/>
            <ac:spMk id="12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8:17.688" v="17" actId="478"/>
          <ac:spMkLst>
            <pc:docMk/>
            <pc:sldMk cId="0" sldId="256"/>
            <ac:spMk id="13" creationId="{00000000-0000-0000-0000-000000000000}"/>
          </ac:spMkLst>
        </pc:spChg>
        <pc:spChg chg="del mod">
          <ac:chgData name="Javier Andrés Jofré Escobar" userId="b8bb439c-9501-4d0b-8f66-a48311f49185" providerId="ADAL" clId="{93056454-EB18-4ADB-BDD4-342C2ED34455}" dt="2026-03-17T18:58:20.498" v="19" actId="478"/>
          <ac:spMkLst>
            <pc:docMk/>
            <pc:sldMk cId="0" sldId="256"/>
            <ac:spMk id="14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8:26.315" v="21" actId="478"/>
          <ac:spMkLst>
            <pc:docMk/>
            <pc:sldMk cId="0" sldId="256"/>
            <ac:spMk id="16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32.769" v="6" actId="478"/>
          <ac:spMkLst>
            <pc:docMk/>
            <pc:sldMk cId="0" sldId="256"/>
            <ac:spMk id="17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38.324" v="9" actId="478"/>
          <ac:spMkLst>
            <pc:docMk/>
            <pc:sldMk cId="0" sldId="256"/>
            <ac:spMk id="18" creationId="{00000000-0000-0000-0000-000000000000}"/>
          </ac:spMkLst>
        </pc:spChg>
        <pc:spChg chg="del mod">
          <ac:chgData name="Javier Andrés Jofré Escobar" userId="b8bb439c-9501-4d0b-8f66-a48311f49185" providerId="ADAL" clId="{93056454-EB18-4ADB-BDD4-342C2ED34455}" dt="2026-03-17T18:57:36.179" v="8" actId="478"/>
          <ac:spMkLst>
            <pc:docMk/>
            <pc:sldMk cId="0" sldId="256"/>
            <ac:spMk id="19" creationId="{00000000-0000-0000-0000-000000000000}"/>
          </ac:spMkLst>
        </pc:spChg>
        <pc:spChg chg="del mod">
          <ac:chgData name="Javier Andrés Jofré Escobar" userId="b8bb439c-9501-4d0b-8f66-a48311f49185" providerId="ADAL" clId="{93056454-EB18-4ADB-BDD4-342C2ED34455}" dt="2026-03-17T18:58:02.392" v="15" actId="478"/>
          <ac:spMkLst>
            <pc:docMk/>
            <pc:sldMk cId="0" sldId="256"/>
            <ac:spMk id="20" creationId="{00000000-0000-0000-0000-000000000000}"/>
          </ac:spMkLst>
        </pc:spChg>
        <pc:spChg chg="del mod">
          <ac:chgData name="Javier Andrés Jofré Escobar" userId="b8bb439c-9501-4d0b-8f66-a48311f49185" providerId="ADAL" clId="{93056454-EB18-4ADB-BDD4-342C2ED34455}" dt="2026-03-17T18:57:43.180" v="11" actId="478"/>
          <ac:spMkLst>
            <pc:docMk/>
            <pc:sldMk cId="0" sldId="256"/>
            <ac:spMk id="21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36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38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44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49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55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80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84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87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95" creationId="{00000000-0000-0000-0000-000000000000}"/>
          </ac:spMkLst>
        </pc:spChg>
        <pc:spChg chg="del">
          <ac:chgData name="Javier Andrés Jofré Escobar" userId="b8bb439c-9501-4d0b-8f66-a48311f49185" providerId="ADAL" clId="{93056454-EB18-4ADB-BDD4-342C2ED34455}" dt="2026-03-17T18:57:28.713" v="4" actId="478"/>
          <ac:spMkLst>
            <pc:docMk/>
            <pc:sldMk cId="0" sldId="256"/>
            <ac:spMk id="103" creationId="{00000000-0000-0000-0000-000000000000}"/>
          </ac:spMkLst>
        </pc:spChg>
        <pc:spChg chg="add del mod">
          <ac:chgData name="Javier Andrés Jofré Escobar" userId="b8bb439c-9501-4d0b-8f66-a48311f49185" providerId="ADAL" clId="{93056454-EB18-4ADB-BDD4-342C2ED34455}" dt="2026-03-17T18:57:17.173" v="3" actId="207"/>
          <ac:spMkLst>
            <pc:docMk/>
            <pc:sldMk cId="0" sldId="256"/>
            <ac:spMk id="10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12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29361384" cy="41888664"/>
          </a:xfrm>
          <a:prstGeom prst="roundRect">
            <a:avLst>
              <a:gd name="adj" fmla="val 1225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76200" dist="254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457200" y="457200"/>
            <a:ext cx="29361384" cy="475488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en-CA" dirty="0"/>
          </a:p>
        </p:txBody>
      </p:sp>
      <p:sp>
        <p:nvSpPr>
          <p:cNvPr id="4" name="Shape 2"/>
          <p:cNvSpPr/>
          <p:nvPr/>
        </p:nvSpPr>
        <p:spPr>
          <a:xfrm>
            <a:off x="457200" y="457200"/>
            <a:ext cx="457200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1463040" y="1463040"/>
            <a:ext cx="2651760" cy="2651760"/>
          </a:xfrm>
          <a:prstGeom prst="roundRect">
            <a:avLst/>
          </a:prstGeom>
          <a:solidFill>
            <a:srgbClr val="FFFFFF"/>
          </a:solidFill>
          <a:ln w="254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1463040" y="1463040"/>
            <a:ext cx="2651760" cy="2651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chemeClr val="accent2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Logo</a:t>
            </a:r>
            <a:endParaRPr lang="en-US" sz="6000" dirty="0">
              <a:solidFill>
                <a:schemeClr val="accent2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852160" y="1188720"/>
            <a:ext cx="2350922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7600" b="1" dirty="0">
                <a:solidFill>
                  <a:schemeClr val="tx2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THE TITLE  GOES HERE: IT CAN BE RELATIVELY LONG.</a:t>
            </a:r>
            <a:endParaRPr lang="en-US" sz="7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5897880" y="3886200"/>
            <a:ext cx="23326344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Poster Presenter, Author Two, Author Three, Author Four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1 Institution One, Location, Country · 2 Institution Two, Location, Country · 3 Institution Three, Location, Country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2377440" y="6089904"/>
            <a:ext cx="11109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INTRODUCTION</a:t>
            </a:r>
            <a:endParaRPr lang="en-US" sz="3000" dirty="0"/>
          </a:p>
        </p:txBody>
      </p:sp>
      <p:sp>
        <p:nvSpPr>
          <p:cNvPr id="105" name="Shape 103"/>
          <p:cNvSpPr/>
          <p:nvPr/>
        </p:nvSpPr>
        <p:spPr>
          <a:xfrm>
            <a:off x="822960" y="38953439"/>
            <a:ext cx="28629864" cy="3137989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noFill/>
            <a:prstDash val="solid"/>
          </a:ln>
        </p:spPr>
        <p:txBody>
          <a:bodyPr/>
          <a:lstStyle/>
          <a:p>
            <a:endParaRPr lang="en-CA" dirty="0"/>
          </a:p>
        </p:txBody>
      </p:sp>
      <p:sp>
        <p:nvSpPr>
          <p:cNvPr id="106" name="Text 104"/>
          <p:cNvSpPr/>
          <p:nvPr/>
        </p:nvSpPr>
        <p:spPr>
          <a:xfrm>
            <a:off x="1371600" y="392734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REFERENCES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7" name="Text 105"/>
          <p:cNvSpPr/>
          <p:nvPr/>
        </p:nvSpPr>
        <p:spPr>
          <a:xfrm>
            <a:off x="1371600" y="40050720"/>
            <a:ext cx="14887529" cy="1563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1. Author A et al. (Year) Journal.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2. Author B et al. (Year) Journal.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3. Author C et al. (Year) Journal.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Acknowledgements / Funding: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• Grant / sponsor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• Collaborators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8" name="Text 106"/>
          <p:cNvSpPr/>
          <p:nvPr/>
        </p:nvSpPr>
        <p:spPr>
          <a:xfrm>
            <a:off x="16855684" y="40050720"/>
            <a:ext cx="6298570" cy="1563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Links (optional):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• Paper: short link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• Code: short link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• Data: short link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9" name="Shape 107"/>
          <p:cNvSpPr/>
          <p:nvPr/>
        </p:nvSpPr>
        <p:spPr>
          <a:xfrm>
            <a:off x="26618184" y="39145464"/>
            <a:ext cx="210312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0" name="Text 108"/>
          <p:cNvSpPr/>
          <p:nvPr/>
        </p:nvSpPr>
        <p:spPr>
          <a:xfrm>
            <a:off x="26618184" y="39145464"/>
            <a:ext cx="21031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QR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Helvetic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Helvetic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969F3A42DBF54F8932D7ADE3B05785" ma:contentTypeVersion="11" ma:contentTypeDescription="Crée un document." ma:contentTypeScope="" ma:versionID="afa9984702458590d7ff96e41b264158">
  <xsd:schema xmlns:xsd="http://www.w3.org/2001/XMLSchema" xmlns:xs="http://www.w3.org/2001/XMLSchema" xmlns:p="http://schemas.microsoft.com/office/2006/metadata/properties" xmlns:ns2="c559fd4e-0db7-409a-8f8b-41bdd4f1e6d9" targetNamespace="http://schemas.microsoft.com/office/2006/metadata/properties" ma:root="true" ma:fieldsID="aab756c9f9ad494f9cff74a871f1f9fc" ns2:_="">
    <xsd:import namespace="c559fd4e-0db7-409a-8f8b-41bdd4f1e6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59fd4e-0db7-409a-8f8b-41bdd4f1e6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70dc1520-62f7-4e18-b5e7-361edc3109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59fd4e-0db7-409a-8f8b-41bdd4f1e6d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BF3201-D6C6-4F2A-A4AC-4B981E9327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59fd4e-0db7-409a-8f8b-41bdd4f1e6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1F37FC-9588-4A78-AC66-9142252E62DB}">
  <ds:schemaRefs>
    <ds:schemaRef ds:uri="http://schemas.openxmlformats.org/package/2006/metadata/core-properties"/>
    <ds:schemaRef ds:uri="c559fd4e-0db7-409a-8f8b-41bdd4f1e6d9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B03E844-19CE-4D03-91F4-B5454C257A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115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Helvetica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A0 Portrait Scientific Poster</dc:subject>
  <dc:creator>Poster template (generated)</dc:creator>
  <cp:lastModifiedBy>Javier Jofre</cp:lastModifiedBy>
  <cp:revision>2</cp:revision>
  <dcterms:created xsi:type="dcterms:W3CDTF">2026-02-16T15:50:08Z</dcterms:created>
  <dcterms:modified xsi:type="dcterms:W3CDTF">2026-03-17T18:58:28Z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0x0101009B969F3A42DBF54F8932D7ADE3B05785</vt:lpwstr>
  </property>
  <property fmtid="{D5CDD505-2E9C-101B-9397-08002B2CF9AE}" pid="3" name="MediaServiceImageTags">
    <vt:lpwstr/>
  </property>
</Properties>
</file>